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078" r:id="rId1"/>
  </p:sldMasterIdLst>
  <p:notesMasterIdLst>
    <p:notesMasterId r:id="rId3"/>
  </p:notesMasterIdLst>
  <p:sldIdLst>
    <p:sldId id="267" r:id="rId2"/>
  </p:sldIdLst>
  <p:sldSz cx="6858000" cy="9906000" type="A4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SBfront3" initials="H" lastIdx="1" clrIdx="0">
    <p:extLst>
      <p:ext uri="{19B8F6BF-5375-455C-9EA6-DF929625EA0E}">
        <p15:presenceInfo xmlns:p15="http://schemas.microsoft.com/office/powerpoint/2012/main" userId="S-1-5-21-1588225288-3372558514-688752206-245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1"/>
    <a:srgbClr val="FCEEF5"/>
    <a:srgbClr val="E7FFE7"/>
    <a:srgbClr val="FC1D1A"/>
    <a:srgbClr val="FF0000"/>
    <a:srgbClr val="B88C00"/>
    <a:srgbClr val="5D1B07"/>
    <a:srgbClr val="DEA900"/>
    <a:srgbClr val="814B47"/>
    <a:srgbClr val="BC0C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テーマ スタイル 1 - アクセント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テーマ スタイル 1 - アクセント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テーマ スタイル 1 - アクセント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38B1855-1B75-4FBE-930C-398BA8C253C6}" styleName="テーマ スタイル 2 - アクセント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テーマ スタイル 2 - アクセント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テーマ スタイル 2 - アクセント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テーマ スタイル 2 - アクセント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テーマ スタイル 1 - アクセント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D03447BB-5D67-496B-8E87-E561075AD55C}" styleName="濃色スタイル 1 - アクセント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4" autoAdjust="0"/>
    <p:restoredTop sz="96115" autoAdjust="0"/>
  </p:normalViewPr>
  <p:slideViewPr>
    <p:cSldViewPr snapToGrid="0">
      <p:cViewPr varScale="1">
        <p:scale>
          <a:sx n="77" d="100"/>
          <a:sy n="77" d="100"/>
        </p:scale>
        <p:origin x="30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/>
          <a:lstStyle>
            <a:lvl1pPr algn="r">
              <a:defRPr sz="1200"/>
            </a:lvl1pPr>
          </a:lstStyle>
          <a:p>
            <a:fld id="{889A87CB-4B38-428C-9BB1-D37C18318A24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45" tIns="45671" rIns="91345" bIns="45671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3" y="4748213"/>
            <a:ext cx="5389563" cy="3884612"/>
          </a:xfrm>
          <a:prstGeom prst="rect">
            <a:avLst/>
          </a:prstGeom>
        </p:spPr>
        <p:txBody>
          <a:bodyPr vert="horz" lIns="91345" tIns="45671" rIns="91345" bIns="45671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4"/>
            <a:ext cx="2919413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4"/>
            <a:ext cx="2919412" cy="495300"/>
          </a:xfrm>
          <a:prstGeom prst="rect">
            <a:avLst/>
          </a:prstGeom>
        </p:spPr>
        <p:txBody>
          <a:bodyPr vert="horz" lIns="91345" tIns="45671" rIns="91345" bIns="45671" rtlCol="0" anchor="b"/>
          <a:lstStyle>
            <a:lvl1pPr algn="r">
              <a:defRPr sz="1200"/>
            </a:lvl1pPr>
          </a:lstStyle>
          <a:p>
            <a:fld id="{9E973B6B-A2AE-43AB-87C5-3C7E54996A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593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624321"/>
            <a:ext cx="5143500" cy="3448756"/>
          </a:xfrm>
        </p:spPr>
        <p:txBody>
          <a:bodyPr anchor="b">
            <a:normAutofit/>
          </a:bodyPr>
          <a:lstStyle>
            <a:lvl1pPr algn="ctr">
              <a:defRPr sz="337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 algn="ctr">
              <a:buNone/>
              <a:defRPr sz="1575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53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6218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6" y="52052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7" y="520523"/>
            <a:ext cx="4350544" cy="839487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005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313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3500"/>
            <a:ext cx="5915025" cy="4118412"/>
          </a:xfrm>
        </p:spPr>
        <p:txBody>
          <a:bodyPr anchor="b">
            <a:normAutofit/>
          </a:bodyPr>
          <a:lstStyle>
            <a:lvl1pPr>
              <a:defRPr sz="3375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576026"/>
            <a:ext cx="5915025" cy="2166937"/>
          </a:xfrm>
        </p:spPr>
        <p:txBody>
          <a:bodyPr anchor="t">
            <a:normAutofit/>
          </a:bodyPr>
          <a:lstStyle>
            <a:lvl1pPr marL="0" indent="0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003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5384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41601"/>
            <a:ext cx="2914650" cy="628526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075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429340"/>
            <a:ext cx="2900363" cy="1192676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84" y="3622017"/>
            <a:ext cx="2900363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9340"/>
            <a:ext cx="2914651" cy="1192675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22017"/>
            <a:ext cx="2914651" cy="531631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21661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18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7658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1"/>
            <a:ext cx="2211705" cy="2311396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799"/>
            <a:ext cx="2211705" cy="550333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44317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202" y="660400"/>
            <a:ext cx="2211705" cy="2311400"/>
          </a:xfrm>
        </p:spPr>
        <p:txBody>
          <a:bodyPr anchor="b">
            <a:normAutofit/>
          </a:bodyPr>
          <a:lstStyle>
            <a:lvl1pPr>
              <a:defRPr sz="18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4650" y="1430867"/>
            <a:ext cx="3471863" cy="70442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202" y="2971800"/>
            <a:ext cx="2211705" cy="5503333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900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0622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5384" y="528320"/>
            <a:ext cx="5915025" cy="19147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384" y="2641601"/>
            <a:ext cx="5915025" cy="62852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AB9BFA9-3A54-42F4-B8DE-BAA7DF848595}" type="datetimeFigureOut">
              <a:rPr kumimoji="1" lang="ja-JP" altLang="en-US" smtClean="0"/>
              <a:t>2026/3/1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19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7359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1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B0AC84-1453-476D-8536-27C267FE13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465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079" r:id="rId1"/>
    <p:sldLayoutId id="2147485080" r:id="rId2"/>
    <p:sldLayoutId id="2147485081" r:id="rId3"/>
    <p:sldLayoutId id="2147485082" r:id="rId4"/>
    <p:sldLayoutId id="2147485083" r:id="rId5"/>
    <p:sldLayoutId id="2147485084" r:id="rId6"/>
    <p:sldLayoutId id="2147485085" r:id="rId7"/>
    <p:sldLayoutId id="2147485086" r:id="rId8"/>
    <p:sldLayoutId id="2147485087" r:id="rId9"/>
    <p:sldLayoutId id="2147485088" r:id="rId10"/>
    <p:sldLayoutId id="214748508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Wingdings 2" pitchFamily="18" charset="2"/>
        <a:buChar char="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spcBef>
          <a:spcPct val="20000"/>
        </a:spcBef>
        <a:buFont typeface="Wingdings 2" pitchFamily="18" charset="2"/>
        <a:buChar char="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426CC6-9C0C-C5D5-87C6-FADE44C30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ネームプレートイラスト｜無料イラスト・フリー素材なら「イラストAC」">
            <a:extLst>
              <a:ext uri="{FF2B5EF4-FFF2-40B4-BE49-F238E27FC236}">
                <a16:creationId xmlns:a16="http://schemas.microsoft.com/office/drawing/2014/main" id="{854E324B-0CF4-48C8-9695-4F08A206CB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6843" r="91832">
                        <a14:foregroundMark x1="8609" y1="41765" x2="8609" y2="41765"/>
                        <a14:foregroundMark x1="7064" y1="38235" x2="7064" y2="38235"/>
                        <a14:foregroundMark x1="91832" y1="52941" x2="91832" y2="52941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colorTemperature colorTemp="7200"/>
                    </a14:imgEffect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31673" b="30899"/>
          <a:stretch/>
        </p:blipFill>
        <p:spPr bwMode="auto">
          <a:xfrm>
            <a:off x="-216750" y="217357"/>
            <a:ext cx="7327900" cy="1762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FA90623-03C4-90B8-DABE-6D004F11C0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76404"/>
              </p:ext>
            </p:extLst>
          </p:nvPr>
        </p:nvGraphicFramePr>
        <p:xfrm>
          <a:off x="161193" y="5809670"/>
          <a:ext cx="6519793" cy="3139016"/>
        </p:xfrm>
        <a:graphic>
          <a:graphicData uri="http://schemas.openxmlformats.org/drawingml/2006/table">
            <a:tbl>
              <a:tblPr bandRow="1"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238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040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1" algn="ctr"/>
                      <a:endParaRPr kumimoji="1" lang="en-US" altLang="ja-JP" sz="24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28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lvl="1" algn="dist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lvl="1" algn="dist"/>
                      <a:r>
                        <a:rPr kumimoji="1" lang="en-US" altLang="ja-JP" sz="2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</a:p>
                  </a:txBody>
                  <a:tcPr anchor="b"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700376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highlight>
                            <a:srgbClr val="FCEEF5"/>
                          </a:highlight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highlight>
                          <a:srgbClr val="FCEEF5"/>
                        </a:highlight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C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CF2F3076-73D0-4C1F-5A90-9C95A0938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2321772"/>
              </p:ext>
            </p:extLst>
          </p:nvPr>
        </p:nvGraphicFramePr>
        <p:xfrm>
          <a:off x="169101" y="2123079"/>
          <a:ext cx="6519793" cy="315000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1066505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796293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898391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64407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630000">
                <a:tc>
                  <a:txBody>
                    <a:bodyPr/>
                    <a:lstStyle/>
                    <a:p>
                      <a:pPr lvl="1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b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</a:t>
                      </a:r>
                      <a:endParaRPr kumimoji="1" lang="ja-JP" altLang="en-US" sz="3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2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5</a:t>
                      </a:r>
                      <a:endParaRPr kumimoji="1" lang="ja-JP" altLang="en-US" sz="32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257175" marR="0" lvl="1" indent="0" algn="l" defTabSz="51435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73804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lvl="0"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8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10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3429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12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14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307980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15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17</a:t>
                      </a: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18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19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20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723982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22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23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24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25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26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27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28</a:t>
                      </a:r>
                    </a:p>
                  </a:txBody>
                  <a:tcPr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106579"/>
                  </a:ext>
                </a:extLst>
              </a:tr>
              <a:tr h="63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rgbClr val="FF0000"/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29</a:t>
                      </a:r>
                      <a:endParaRPr kumimoji="1" lang="ja-JP" altLang="en-US" sz="3000" b="1" dirty="0">
                        <a:solidFill>
                          <a:srgbClr val="FF0000"/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30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30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31</a:t>
                      </a:r>
                      <a:endParaRPr kumimoji="1" lang="ja-JP" altLang="en-US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E7FF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>
                    <a:solidFill>
                      <a:srgbClr val="FFFFD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30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solidFill>
                      <a:srgbClr val="E7FF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3288491"/>
                  </a:ext>
                </a:extLst>
              </a:tr>
            </a:tbl>
          </a:graphicData>
        </a:graphic>
      </p:graphicFrame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74C310-689D-15F2-19F1-EFC7A610B505}"/>
              </a:ext>
            </a:extLst>
          </p:cNvPr>
          <p:cNvSpPr/>
          <p:nvPr/>
        </p:nvSpPr>
        <p:spPr>
          <a:xfrm>
            <a:off x="1149300" y="513377"/>
            <a:ext cx="4489388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プレミアム</a:t>
            </a:r>
            <a:r>
              <a:rPr lang="en-US" altLang="ja-JP" sz="4400" b="1" dirty="0">
                <a:ln w="9525">
                  <a:noFill/>
                  <a:prstDash val="solid"/>
                </a:ln>
                <a:gradFill flip="none" rotWithShape="1">
                  <a:gsLst>
                    <a:gs pos="87000">
                      <a:srgbClr val="5D1B07"/>
                    </a:gs>
                    <a:gs pos="34000">
                      <a:schemeClr val="accent4">
                        <a:lumMod val="50000"/>
                      </a:schemeClr>
                    </a:gs>
                    <a:gs pos="57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DAY</a:t>
            </a:r>
            <a:endParaRPr lang="ja-JP" altLang="en-US" sz="4400" b="1" dirty="0">
              <a:ln w="9525">
                <a:noFill/>
                <a:prstDash val="solid"/>
              </a:ln>
              <a:gradFill flip="none" rotWithShape="1">
                <a:gsLst>
                  <a:gs pos="87000">
                    <a:srgbClr val="5D1B07"/>
                  </a:gs>
                  <a:gs pos="34000">
                    <a:schemeClr val="accent4">
                      <a:lumMod val="50000"/>
                    </a:schemeClr>
                  </a:gs>
                  <a:gs pos="57000">
                    <a:srgbClr val="DEA900"/>
                  </a:gs>
                </a:gsLst>
                <a:path path="circle">
                  <a:fillToRect l="100000" t="100000"/>
                </a:path>
                <a:tileRect r="-100000" b="-100000"/>
              </a:gra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6C3261BF-98EB-C32E-6AB7-77CEEF0A4DE1}"/>
              </a:ext>
            </a:extLst>
          </p:cNvPr>
          <p:cNvSpPr/>
          <p:nvPr/>
        </p:nvSpPr>
        <p:spPr>
          <a:xfrm>
            <a:off x="143147" y="1714989"/>
            <a:ext cx="6483392" cy="615553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+</a:t>
            </a:r>
            <a:r>
              <a:rPr lang="ja-JP" altLang="en-US" sz="5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火曜日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ボール</a:t>
            </a:r>
            <a:r>
              <a:rPr lang="en-US" altLang="ja-JP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スリーブ</a:t>
            </a:r>
            <a:r>
              <a:rPr lang="ja-JP" altLang="en-US" sz="20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／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金曜日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sz="12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≫</a:t>
            </a:r>
            <a:r>
              <a:rPr lang="ja-JP" altLang="en-US" sz="105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 </a:t>
            </a:r>
            <a:r>
              <a:rPr lang="ja-JP" altLang="en-US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ショップ</a:t>
            </a:r>
            <a:r>
              <a:rPr lang="ja-JP" altLang="en-US" sz="16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券</a:t>
            </a:r>
            <a:r>
              <a:rPr lang="en-US" altLang="ja-JP" sz="17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500</a:t>
            </a:r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円</a:t>
            </a:r>
          </a:p>
          <a:p>
            <a:pPr algn="ctr"/>
            <a:r>
              <a:rPr lang="ja-JP" altLang="en-US" sz="1400" dirty="0">
                <a:ln w="9525">
                  <a:noFill/>
                  <a:prstDash val="solid"/>
                </a:ln>
                <a:solidFill>
                  <a:srgbClr val="FFFFD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P明朝体U" panose="02020A00000000000000" pitchFamily="18" charset="-128"/>
                <a:ea typeface="AR P明朝体U" panose="02020A00000000000000" pitchFamily="18" charset="-128"/>
              </a:rPr>
              <a:t>　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EAC8AD3-9CFD-3443-3EAD-9F6A4DEF2909}"/>
              </a:ext>
            </a:extLst>
          </p:cNvPr>
          <p:cNvGrpSpPr/>
          <p:nvPr/>
        </p:nvGrpSpPr>
        <p:grpSpPr>
          <a:xfrm>
            <a:off x="-5921527" y="4603305"/>
            <a:ext cx="2427761" cy="1128474"/>
            <a:chOff x="4274661" y="2916305"/>
            <a:chExt cx="2427761" cy="1128474"/>
          </a:xfrm>
        </p:grpSpPr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9A40E245-F30B-F351-883E-CD668B2E8E5B}"/>
                </a:ext>
              </a:extLst>
            </p:cNvPr>
            <p:cNvSpPr/>
            <p:nvPr/>
          </p:nvSpPr>
          <p:spPr>
            <a:xfrm>
              <a:off x="6126225" y="3481686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7" name="楕円 16">
              <a:extLst>
                <a:ext uri="{FF2B5EF4-FFF2-40B4-BE49-F238E27FC236}">
                  <a16:creationId xmlns:a16="http://schemas.microsoft.com/office/drawing/2014/main" id="{EF9A9A18-22CE-6FF5-DE9D-920FC6783ACB}"/>
                </a:ext>
              </a:extLst>
            </p:cNvPr>
            <p:cNvSpPr/>
            <p:nvPr/>
          </p:nvSpPr>
          <p:spPr>
            <a:xfrm>
              <a:off x="4274661" y="2916305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楕円 21">
              <a:extLst>
                <a:ext uri="{FF2B5EF4-FFF2-40B4-BE49-F238E27FC236}">
                  <a16:creationId xmlns:a16="http://schemas.microsoft.com/office/drawing/2014/main" id="{B30B3D5F-8020-400A-E3B6-5496A76E2E80}"/>
                </a:ext>
              </a:extLst>
            </p:cNvPr>
            <p:cNvSpPr/>
            <p:nvPr/>
          </p:nvSpPr>
          <p:spPr>
            <a:xfrm>
              <a:off x="5199343" y="3500651"/>
              <a:ext cx="576197" cy="544128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2" name="楕円 1">
            <a:extLst>
              <a:ext uri="{FF2B5EF4-FFF2-40B4-BE49-F238E27FC236}">
                <a16:creationId xmlns:a16="http://schemas.microsoft.com/office/drawing/2014/main" id="{3A1CE094-083D-C301-F19B-A190212A7712}"/>
              </a:ext>
            </a:extLst>
          </p:cNvPr>
          <p:cNvSpPr/>
          <p:nvPr/>
        </p:nvSpPr>
        <p:spPr>
          <a:xfrm>
            <a:off x="-5227266" y="3711011"/>
            <a:ext cx="576197" cy="53915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0EC93273-5972-8EE5-B314-4C968ADDB746}"/>
              </a:ext>
            </a:extLst>
          </p:cNvPr>
          <p:cNvSpPr/>
          <p:nvPr/>
        </p:nvSpPr>
        <p:spPr>
          <a:xfrm>
            <a:off x="1298641" y="7050587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EB824E3-7653-77A6-D060-0F7675312359}"/>
              </a:ext>
            </a:extLst>
          </p:cNvPr>
          <p:cNvSpPr/>
          <p:nvPr/>
        </p:nvSpPr>
        <p:spPr>
          <a:xfrm>
            <a:off x="2808416" y="5705017"/>
            <a:ext cx="732967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82B121A-CC4E-8631-EE29-C7FAF04E95E9}"/>
              </a:ext>
            </a:extLst>
          </p:cNvPr>
          <p:cNvSpPr/>
          <p:nvPr/>
        </p:nvSpPr>
        <p:spPr>
          <a:xfrm>
            <a:off x="3026458" y="6294205"/>
            <a:ext cx="1029850" cy="2539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02382CBE-2FAA-6058-1149-C27724CBBECB}"/>
              </a:ext>
            </a:extLst>
          </p:cNvPr>
          <p:cNvCxnSpPr>
            <a:cxnSpLocks/>
          </p:cNvCxnSpPr>
          <p:nvPr/>
        </p:nvCxnSpPr>
        <p:spPr>
          <a:xfrm flipH="1">
            <a:off x="3233179" y="5859152"/>
            <a:ext cx="428041" cy="41966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6BEEC3F-40A8-1D48-FAA5-7C64F39AA72A}"/>
              </a:ext>
            </a:extLst>
          </p:cNvPr>
          <p:cNvSpPr/>
          <p:nvPr/>
        </p:nvSpPr>
        <p:spPr>
          <a:xfrm>
            <a:off x="1156948" y="2548903"/>
            <a:ext cx="1006990" cy="2506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05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ﾊｰﾌｺﾝﾍﾟ</a:t>
            </a:r>
            <a:endParaRPr lang="en-US" altLang="ja-JP" sz="105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D70E992F-184D-3072-EA52-E23D21010661}"/>
              </a:ext>
            </a:extLst>
          </p:cNvPr>
          <p:cNvCxnSpPr>
            <a:cxnSpLocks/>
          </p:cNvCxnSpPr>
          <p:nvPr/>
        </p:nvCxnSpPr>
        <p:spPr>
          <a:xfrm flipH="1">
            <a:off x="416291" y="2222675"/>
            <a:ext cx="330204" cy="464127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B4B051E-441A-1ECF-2422-500608F1C867}"/>
              </a:ext>
            </a:extLst>
          </p:cNvPr>
          <p:cNvSpPr/>
          <p:nvPr/>
        </p:nvSpPr>
        <p:spPr>
          <a:xfrm>
            <a:off x="162567" y="2037221"/>
            <a:ext cx="412292" cy="61555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3400" b="1" spc="50" dirty="0">
                <a:ln w="28575"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</a:p>
        </p:txBody>
      </p:sp>
      <p:sp>
        <p:nvSpPr>
          <p:cNvPr id="48" name="楕円 47">
            <a:extLst>
              <a:ext uri="{FF2B5EF4-FFF2-40B4-BE49-F238E27FC236}">
                <a16:creationId xmlns:a16="http://schemas.microsoft.com/office/drawing/2014/main" id="{76E7AACE-7C9C-1A6B-FA22-9636FE1B3CBD}"/>
              </a:ext>
            </a:extLst>
          </p:cNvPr>
          <p:cNvSpPr/>
          <p:nvPr/>
        </p:nvSpPr>
        <p:spPr>
          <a:xfrm>
            <a:off x="1374285" y="3443518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楕円 48">
            <a:extLst>
              <a:ext uri="{FF2B5EF4-FFF2-40B4-BE49-F238E27FC236}">
                <a16:creationId xmlns:a16="http://schemas.microsoft.com/office/drawing/2014/main" id="{0AED0CAF-50F0-F969-B0FB-27C3CB406579}"/>
              </a:ext>
            </a:extLst>
          </p:cNvPr>
          <p:cNvSpPr/>
          <p:nvPr/>
        </p:nvSpPr>
        <p:spPr>
          <a:xfrm>
            <a:off x="1378739" y="2823695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楕円 49">
            <a:extLst>
              <a:ext uri="{FF2B5EF4-FFF2-40B4-BE49-F238E27FC236}">
                <a16:creationId xmlns:a16="http://schemas.microsoft.com/office/drawing/2014/main" id="{BA2CD5C6-1DC9-DAEB-027E-87DD1E435FD0}"/>
              </a:ext>
            </a:extLst>
          </p:cNvPr>
          <p:cNvSpPr/>
          <p:nvPr/>
        </p:nvSpPr>
        <p:spPr>
          <a:xfrm>
            <a:off x="2245009" y="7657995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楕円 50">
            <a:extLst>
              <a:ext uri="{FF2B5EF4-FFF2-40B4-BE49-F238E27FC236}">
                <a16:creationId xmlns:a16="http://schemas.microsoft.com/office/drawing/2014/main" id="{94DB3C2A-838F-FC3F-87AE-48089B2F82E6}"/>
              </a:ext>
            </a:extLst>
          </p:cNvPr>
          <p:cNvSpPr/>
          <p:nvPr/>
        </p:nvSpPr>
        <p:spPr>
          <a:xfrm>
            <a:off x="2268808" y="4713981"/>
            <a:ext cx="539608" cy="537069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6" name="楕円 45">
            <a:extLst>
              <a:ext uri="{FF2B5EF4-FFF2-40B4-BE49-F238E27FC236}">
                <a16:creationId xmlns:a16="http://schemas.microsoft.com/office/drawing/2014/main" id="{7617A806-220E-B871-C6E5-A7F9F61958F8}"/>
              </a:ext>
            </a:extLst>
          </p:cNvPr>
          <p:cNvSpPr/>
          <p:nvPr/>
        </p:nvSpPr>
        <p:spPr>
          <a:xfrm>
            <a:off x="2268808" y="2196053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C0E93DF6-A3E8-5B06-4763-D12FE2E7C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6387969"/>
              </p:ext>
            </p:extLst>
          </p:nvPr>
        </p:nvGraphicFramePr>
        <p:xfrm>
          <a:off x="169102" y="5276119"/>
          <a:ext cx="6519793" cy="51816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931399">
                  <a:extLst>
                    <a:ext uri="{9D8B030D-6E8A-4147-A177-3AD203B41FA5}">
                      <a16:colId xmlns:a16="http://schemas.microsoft.com/office/drawing/2014/main" val="3502762131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7319310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1103022684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949005226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3197876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2759182943"/>
                    </a:ext>
                  </a:extLst>
                </a:gridCol>
                <a:gridCol w="931399">
                  <a:extLst>
                    <a:ext uri="{9D8B030D-6E8A-4147-A177-3AD203B41FA5}">
                      <a16:colId xmlns:a16="http://schemas.microsoft.com/office/drawing/2014/main" val="3698664139"/>
                    </a:ext>
                  </a:extLst>
                </a:gridCol>
              </a:tblGrid>
              <a:tr h="5141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日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月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火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水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木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rgbClr val="FFFFBD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金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800" b="0" i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AR P明朝体U" panose="02020A00000000000000" pitchFamily="18" charset="-128"/>
                          <a:ea typeface="AR P明朝体U" panose="02020A00000000000000" pitchFamily="18" charset="-128"/>
                        </a:rPr>
                        <a:t>土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017940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EC0C78AC-9018-70F6-F437-4F86A4286F09}"/>
              </a:ext>
            </a:extLst>
          </p:cNvPr>
          <p:cNvSpPr/>
          <p:nvPr/>
        </p:nvSpPr>
        <p:spPr>
          <a:xfrm>
            <a:off x="1307537" y="1163871"/>
            <a:ext cx="4489388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茶店各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1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ドリンク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&amp;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ポイント</a:t>
            </a:r>
            <a:r>
              <a:rPr lang="en-US" altLang="ja-JP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2</a:t>
            </a:r>
            <a:r>
              <a:rPr lang="ja-JP" altLang="en-US" sz="2000" b="1" dirty="0">
                <a:ln w="9525">
                  <a:noFill/>
                  <a:prstDash val="solid"/>
                </a:ln>
                <a:gradFill flip="none" rotWithShape="1">
                  <a:gsLst>
                    <a:gs pos="94000">
                      <a:srgbClr val="5D1B07"/>
                    </a:gs>
                    <a:gs pos="14679">
                      <a:schemeClr val="accent4">
                        <a:lumMod val="50000"/>
                      </a:schemeClr>
                    </a:gs>
                    <a:gs pos="32000">
                      <a:srgbClr val="B88C00"/>
                    </a:gs>
                    <a:gs pos="65000">
                      <a:srgbClr val="DEA900"/>
                    </a:gs>
                  </a:gsLst>
                  <a:path path="circle">
                    <a:fillToRect l="100000" t="100000"/>
                  </a:path>
                  <a:tileRect r="-100000" b="-100000"/>
                </a:gradFill>
                <a:latin typeface="AR P明朝体U" panose="02020A00000000000000" pitchFamily="18" charset="-128"/>
                <a:ea typeface="AR P明朝体U" panose="02020A00000000000000" pitchFamily="18" charset="-128"/>
              </a:rPr>
              <a:t>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6D44CD3-8117-3DF5-84C8-10C371C425DA}"/>
              </a:ext>
            </a:extLst>
          </p:cNvPr>
          <p:cNvSpPr/>
          <p:nvPr/>
        </p:nvSpPr>
        <p:spPr>
          <a:xfrm>
            <a:off x="-5884314" y="7190214"/>
            <a:ext cx="82176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400" b="1" spc="50" dirty="0">
                <a:ln w="28575">
                  <a:noFill/>
                </a:ln>
                <a:solidFill>
                  <a:srgbClr val="FC1D1A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917BAAAE-CDD4-9A91-3F54-C6C296B7FBA5}"/>
              </a:ext>
            </a:extLst>
          </p:cNvPr>
          <p:cNvCxnSpPr>
            <a:cxnSpLocks/>
          </p:cNvCxnSpPr>
          <p:nvPr/>
        </p:nvCxnSpPr>
        <p:spPr>
          <a:xfrm flipH="1">
            <a:off x="-5789906" y="7050587"/>
            <a:ext cx="316474" cy="372622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286B2F4-797A-1F3B-1644-D5B6126B5E1E}"/>
              </a:ext>
            </a:extLst>
          </p:cNvPr>
          <p:cNvSpPr/>
          <p:nvPr/>
        </p:nvSpPr>
        <p:spPr>
          <a:xfrm>
            <a:off x="1071815" y="8694770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3C6298-49F8-C49E-F1CD-9CD0E3C4AB41}"/>
              </a:ext>
            </a:extLst>
          </p:cNvPr>
          <p:cNvSpPr/>
          <p:nvPr/>
        </p:nvSpPr>
        <p:spPr>
          <a:xfrm>
            <a:off x="2023687" y="8687076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9E6CF8D-3B82-2A1F-CAD2-5F7528EC68B0}"/>
              </a:ext>
            </a:extLst>
          </p:cNvPr>
          <p:cNvSpPr/>
          <p:nvPr/>
        </p:nvSpPr>
        <p:spPr>
          <a:xfrm>
            <a:off x="2916381" y="8671685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5400EE2D-A2E4-D0C8-F72D-4A3383275D7C}"/>
              </a:ext>
            </a:extLst>
          </p:cNvPr>
          <p:cNvSpPr/>
          <p:nvPr/>
        </p:nvSpPr>
        <p:spPr>
          <a:xfrm>
            <a:off x="3868253" y="8687076"/>
            <a:ext cx="1029850" cy="2616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1100" dirty="0">
                <a:ln w="9525">
                  <a:noFill/>
                  <a:prstDash val="solid"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AR P明朝体U" panose="02020A00000000000000" pitchFamily="18" charset="-128"/>
                <a:ea typeface="AR P明朝体U" panose="02020A00000000000000" pitchFamily="18" charset="-128"/>
              </a:rPr>
              <a:t>感謝デイ</a:t>
            </a:r>
            <a:endParaRPr lang="en-US" altLang="ja-JP" sz="1100" dirty="0">
              <a:ln w="9525">
                <a:noFill/>
                <a:prstDash val="solid"/>
              </a:ln>
              <a:solidFill>
                <a:schemeClr val="tx1">
                  <a:lumMod val="65000"/>
                  <a:lumOff val="35000"/>
                </a:schemeClr>
              </a:solidFill>
              <a:latin typeface="AR P明朝体U" panose="02020A00000000000000" pitchFamily="18" charset="-128"/>
              <a:ea typeface="AR P明朝体U" panose="02020A00000000000000" pitchFamily="18" charset="-128"/>
            </a:endParaRPr>
          </a:p>
        </p:txBody>
      </p:sp>
      <p:sp>
        <p:nvSpPr>
          <p:cNvPr id="24" name="楕円 23">
            <a:extLst>
              <a:ext uri="{FF2B5EF4-FFF2-40B4-BE49-F238E27FC236}">
                <a16:creationId xmlns:a16="http://schemas.microsoft.com/office/drawing/2014/main" id="{CA303D04-4606-C282-EAB6-D86AC92BE1B0}"/>
              </a:ext>
            </a:extLst>
          </p:cNvPr>
          <p:cNvSpPr/>
          <p:nvPr/>
        </p:nvSpPr>
        <p:spPr>
          <a:xfrm>
            <a:off x="2268808" y="2823695"/>
            <a:ext cx="563407" cy="53706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楕円 25">
            <a:extLst>
              <a:ext uri="{FF2B5EF4-FFF2-40B4-BE49-F238E27FC236}">
                <a16:creationId xmlns:a16="http://schemas.microsoft.com/office/drawing/2014/main" id="{F35864A8-D13E-A52B-547E-1C1ECA28EA87}"/>
              </a:ext>
            </a:extLst>
          </p:cNvPr>
          <p:cNvSpPr/>
          <p:nvPr/>
        </p:nvSpPr>
        <p:spPr>
          <a:xfrm>
            <a:off x="1298641" y="7656954"/>
            <a:ext cx="563407" cy="539151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楕円 6">
            <a:extLst>
              <a:ext uri="{FF2B5EF4-FFF2-40B4-BE49-F238E27FC236}">
                <a16:creationId xmlns:a16="http://schemas.microsoft.com/office/drawing/2014/main" id="{9AE0D445-B6D4-0BC2-8769-03ACB51B99BF}"/>
              </a:ext>
            </a:extLst>
          </p:cNvPr>
          <p:cNvSpPr/>
          <p:nvPr/>
        </p:nvSpPr>
        <p:spPr>
          <a:xfrm>
            <a:off x="3140898" y="6471313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楕円 26">
            <a:extLst>
              <a:ext uri="{FF2B5EF4-FFF2-40B4-BE49-F238E27FC236}">
                <a16:creationId xmlns:a16="http://schemas.microsoft.com/office/drawing/2014/main" id="{9D8949CA-E38B-F408-0510-CD4877FCC532}"/>
              </a:ext>
            </a:extLst>
          </p:cNvPr>
          <p:cNvSpPr/>
          <p:nvPr/>
        </p:nvSpPr>
        <p:spPr>
          <a:xfrm>
            <a:off x="4989993" y="5877035"/>
            <a:ext cx="576197" cy="54412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5369672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9172</TotalTime>
  <Words>104</Words>
  <Application>Microsoft Office PowerPoint</Application>
  <PresentationFormat>A4 210 x 297 mm</PresentationFormat>
  <Paragraphs>81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 P教科書体M</vt:lpstr>
      <vt:lpstr>AR P明朝体U</vt:lpstr>
      <vt:lpstr>游ゴシック</vt:lpstr>
      <vt:lpstr>Calibri</vt:lpstr>
      <vt:lpstr>Calibri Light</vt:lpstr>
      <vt:lpstr>Wingdings 2</vt:lpstr>
      <vt:lpstr>HDOfficeLightV0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HSBfront1</dc:creator>
  <cp:lastModifiedBy>HSByoyaku</cp:lastModifiedBy>
  <cp:revision>299</cp:revision>
  <cp:lastPrinted>2026-01-06T07:14:29Z</cp:lastPrinted>
  <dcterms:created xsi:type="dcterms:W3CDTF">2022-04-05T02:41:39Z</dcterms:created>
  <dcterms:modified xsi:type="dcterms:W3CDTF">2026-03-01T05:15:23Z</dcterms:modified>
</cp:coreProperties>
</file>