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78" r:id="rId1"/>
  </p:sldMasterIdLst>
  <p:notesMasterIdLst>
    <p:notesMasterId r:id="rId3"/>
  </p:notesMasterIdLst>
  <p:sldIdLst>
    <p:sldId id="267" r:id="rId2"/>
  </p:sldIdLst>
  <p:sldSz cx="6858000" cy="9906000" type="A4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SBfront3" initials="H" lastIdx="1" clrIdx="0">
    <p:extLst>
      <p:ext uri="{19B8F6BF-5375-455C-9EA6-DF929625EA0E}">
        <p15:presenceInfo xmlns:p15="http://schemas.microsoft.com/office/powerpoint/2012/main" userId="S-1-5-21-1588225288-3372558514-688752206-24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FE7"/>
    <a:srgbClr val="FCEEF5"/>
    <a:srgbClr val="FFFFD1"/>
    <a:srgbClr val="FC1D1A"/>
    <a:srgbClr val="FF0000"/>
    <a:srgbClr val="B88C00"/>
    <a:srgbClr val="5D1B07"/>
    <a:srgbClr val="DEA900"/>
    <a:srgbClr val="814B47"/>
    <a:srgbClr val="BC0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4" autoAdjust="0"/>
    <p:restoredTop sz="96115" autoAdjust="0"/>
  </p:normalViewPr>
  <p:slideViewPr>
    <p:cSldViewPr snapToGrid="0">
      <p:cViewPr varScale="1">
        <p:scale>
          <a:sx n="77" d="100"/>
          <a:sy n="77" d="100"/>
        </p:scale>
        <p:origin x="30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5300"/>
          </a:xfrm>
          <a:prstGeom prst="rect">
            <a:avLst/>
          </a:prstGeom>
        </p:spPr>
        <p:txBody>
          <a:bodyPr vert="horz" lIns="91345" tIns="45671" rIns="91345" bIns="456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45" tIns="45671" rIns="91345" bIns="45671" rtlCol="0"/>
          <a:lstStyle>
            <a:lvl1pPr algn="r">
              <a:defRPr sz="1200"/>
            </a:lvl1pPr>
          </a:lstStyle>
          <a:p>
            <a:fld id="{889A87CB-4B38-428C-9BB1-D37C18318A24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5" tIns="45671" rIns="91345" bIns="456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3" y="4748213"/>
            <a:ext cx="5389563" cy="3884612"/>
          </a:xfrm>
          <a:prstGeom prst="rect">
            <a:avLst/>
          </a:prstGeom>
        </p:spPr>
        <p:txBody>
          <a:bodyPr vert="horz" lIns="91345" tIns="45671" rIns="91345" bIns="456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4"/>
            <a:ext cx="2919413" cy="495300"/>
          </a:xfrm>
          <a:prstGeom prst="rect">
            <a:avLst/>
          </a:prstGeom>
        </p:spPr>
        <p:txBody>
          <a:bodyPr vert="horz" lIns="91345" tIns="45671" rIns="91345" bIns="456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345" tIns="45671" rIns="91345" bIns="45671" rtlCol="0" anchor="b"/>
          <a:lstStyle>
            <a:lvl1pPr algn="r">
              <a:defRPr sz="1200"/>
            </a:lvl1pPr>
          </a:lstStyle>
          <a:p>
            <a:fld id="{9E973B6B-A2AE-43AB-87C5-3C7E54996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593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4321"/>
            <a:ext cx="5143500" cy="3448756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53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21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3"/>
            <a:ext cx="4350544" cy="83948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00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13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3500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76026"/>
            <a:ext cx="5915025" cy="2166937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03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07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429340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84" y="3622017"/>
            <a:ext cx="2900363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9340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22017"/>
            <a:ext cx="2914651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2166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8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65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1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799"/>
            <a:ext cx="2211705" cy="550333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431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62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4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641601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AB9BFA9-3A54-42F4-B8DE-BAA7DF848595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65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79" r:id="rId1"/>
    <p:sldLayoutId id="2147485080" r:id="rId2"/>
    <p:sldLayoutId id="2147485081" r:id="rId3"/>
    <p:sldLayoutId id="2147485082" r:id="rId4"/>
    <p:sldLayoutId id="2147485083" r:id="rId5"/>
    <p:sldLayoutId id="2147485084" r:id="rId6"/>
    <p:sldLayoutId id="2147485085" r:id="rId7"/>
    <p:sldLayoutId id="2147485086" r:id="rId8"/>
    <p:sldLayoutId id="2147485087" r:id="rId9"/>
    <p:sldLayoutId id="2147485088" r:id="rId10"/>
    <p:sldLayoutId id="214748508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426CC6-9C0C-C5D5-87C6-FADE44C30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ネームプレートイラスト｜無料イラスト・フリー素材なら「イラストAC」">
            <a:extLst>
              <a:ext uri="{FF2B5EF4-FFF2-40B4-BE49-F238E27FC236}">
                <a16:creationId xmlns:a16="http://schemas.microsoft.com/office/drawing/2014/main" id="{854E324B-0CF4-48C8-9695-4F08A206CB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6843" r="91832">
                        <a14:foregroundMark x1="8609" y1="41765" x2="8609" y2="41765"/>
                        <a14:foregroundMark x1="7064" y1="38235" x2="7064" y2="38235"/>
                        <a14:foregroundMark x1="91832" y1="52941" x2="91832" y2="52941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673" b="30899"/>
          <a:stretch/>
        </p:blipFill>
        <p:spPr bwMode="auto">
          <a:xfrm>
            <a:off x="-216750" y="217357"/>
            <a:ext cx="7327900" cy="1762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FA90623-03C4-90B8-DABE-6D004F11C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902945"/>
              </p:ext>
            </p:extLst>
          </p:nvPr>
        </p:nvGraphicFramePr>
        <p:xfrm>
          <a:off x="143147" y="2122287"/>
          <a:ext cx="6519793" cy="313901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lvl="1" algn="ctr"/>
                      <a:endParaRPr kumimoji="1" lang="en-US" altLang="ja-JP" sz="24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　  </a:t>
                      </a:r>
                      <a:r>
                        <a:rPr kumimoji="1" lang="en-US" altLang="ja-JP" sz="2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</a:t>
                      </a:r>
                    </a:p>
                  </a:txBody>
                  <a:tcPr anchor="b"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38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7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10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7980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14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398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21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106579"/>
                  </a:ext>
                </a:extLst>
              </a:tr>
              <a:tr h="7003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28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30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288491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F2F3076-73D0-4C1F-5A90-9C95A0938D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795395"/>
              </p:ext>
            </p:extLst>
          </p:nvPr>
        </p:nvGraphicFramePr>
        <p:xfrm>
          <a:off x="187303" y="5801064"/>
          <a:ext cx="6519793" cy="315000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1066505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796293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lvl="0" algn="ctr"/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</a:t>
                      </a:r>
                      <a:endParaRPr kumimoji="1" lang="ja-JP" altLang="en-US" sz="28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b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3804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4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10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7980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11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12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398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18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24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106579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25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29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30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31</a:t>
                      </a: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288491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674C310-689D-15F2-19F1-EFC7A610B505}"/>
              </a:ext>
            </a:extLst>
          </p:cNvPr>
          <p:cNvSpPr/>
          <p:nvPr/>
        </p:nvSpPr>
        <p:spPr>
          <a:xfrm>
            <a:off x="1149300" y="513377"/>
            <a:ext cx="44893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dirty="0">
                <a:ln w="9525">
                  <a:noFill/>
                  <a:prstDash val="solid"/>
                </a:ln>
                <a:gradFill flip="none" rotWithShape="1">
                  <a:gsLst>
                    <a:gs pos="87000">
                      <a:srgbClr val="5D1B07"/>
                    </a:gs>
                    <a:gs pos="34000">
                      <a:schemeClr val="accent4">
                        <a:lumMod val="50000"/>
                      </a:schemeClr>
                    </a:gs>
                    <a:gs pos="57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プレミアム</a:t>
            </a:r>
            <a:r>
              <a:rPr lang="en-US" altLang="ja-JP" sz="4400" b="1" dirty="0">
                <a:ln w="9525">
                  <a:noFill/>
                  <a:prstDash val="solid"/>
                </a:ln>
                <a:gradFill flip="none" rotWithShape="1">
                  <a:gsLst>
                    <a:gs pos="87000">
                      <a:srgbClr val="5D1B07"/>
                    </a:gs>
                    <a:gs pos="34000">
                      <a:schemeClr val="accent4">
                        <a:lumMod val="50000"/>
                      </a:schemeClr>
                    </a:gs>
                    <a:gs pos="57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DAY</a:t>
            </a:r>
            <a:endParaRPr lang="ja-JP" altLang="en-US" sz="4400" b="1" dirty="0">
              <a:ln w="9525">
                <a:noFill/>
                <a:prstDash val="solid"/>
              </a:ln>
              <a:gradFill flip="none" rotWithShape="1">
                <a:gsLst>
                  <a:gs pos="87000">
                    <a:srgbClr val="5D1B07"/>
                  </a:gs>
                  <a:gs pos="34000">
                    <a:schemeClr val="accent4">
                      <a:lumMod val="50000"/>
                    </a:schemeClr>
                  </a:gs>
                  <a:gs pos="57000">
                    <a:srgbClr val="DEA900"/>
                  </a:gs>
                </a:gsLst>
                <a:path path="circle">
                  <a:fillToRect l="100000" t="100000"/>
                </a:path>
                <a:tileRect r="-100000" b="-100000"/>
              </a:gra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C3261BF-98EB-C32E-6AB7-77CEEF0A4DE1}"/>
              </a:ext>
            </a:extLst>
          </p:cNvPr>
          <p:cNvSpPr/>
          <p:nvPr/>
        </p:nvSpPr>
        <p:spPr>
          <a:xfrm>
            <a:off x="143147" y="1714989"/>
            <a:ext cx="6483392" cy="61555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+</a:t>
            </a:r>
            <a:r>
              <a:rPr lang="ja-JP" altLang="en-US" sz="5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　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火曜日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sz="12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≫ 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ボール</a:t>
            </a:r>
            <a:r>
              <a:rPr lang="en-US" altLang="ja-JP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1</a:t>
            </a:r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スリーブ</a:t>
            </a:r>
            <a:r>
              <a:rPr lang="ja-JP" altLang="en-US" sz="20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／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金曜日</a:t>
            </a:r>
            <a:r>
              <a:rPr lang="ja-JP" altLang="en-US" sz="16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sz="12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≫</a:t>
            </a:r>
            <a:r>
              <a:rPr lang="ja-JP" altLang="en-US" sz="105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ショップ</a:t>
            </a:r>
            <a:r>
              <a:rPr lang="ja-JP" altLang="en-US" sz="16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券</a:t>
            </a:r>
            <a:r>
              <a:rPr lang="en-US" altLang="ja-JP" sz="17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500</a:t>
            </a:r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円</a:t>
            </a:r>
          </a:p>
          <a:p>
            <a:pPr algn="ctr"/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　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EAC8AD3-9CFD-3443-3EAD-9F6A4DEF2909}"/>
              </a:ext>
            </a:extLst>
          </p:cNvPr>
          <p:cNvGrpSpPr/>
          <p:nvPr/>
        </p:nvGrpSpPr>
        <p:grpSpPr>
          <a:xfrm>
            <a:off x="1241369" y="3288204"/>
            <a:ext cx="2437326" cy="1206693"/>
            <a:chOff x="4246071" y="2781375"/>
            <a:chExt cx="2437326" cy="1206693"/>
          </a:xfrm>
        </p:grpSpPr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9A40E245-F30B-F351-883E-CD668B2E8E5B}"/>
                </a:ext>
              </a:extLst>
            </p:cNvPr>
            <p:cNvSpPr/>
            <p:nvPr/>
          </p:nvSpPr>
          <p:spPr>
            <a:xfrm>
              <a:off x="5174577" y="2781375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EF9A9A18-22CE-6FF5-DE9D-920FC6783ACB}"/>
                </a:ext>
              </a:extLst>
            </p:cNvPr>
            <p:cNvSpPr/>
            <p:nvPr/>
          </p:nvSpPr>
          <p:spPr>
            <a:xfrm>
              <a:off x="4246071" y="3443940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B30B3D5F-8020-400A-E3B6-5496A76E2E80}"/>
                </a:ext>
              </a:extLst>
            </p:cNvPr>
            <p:cNvSpPr/>
            <p:nvPr/>
          </p:nvSpPr>
          <p:spPr>
            <a:xfrm>
              <a:off x="6107200" y="3386243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" name="楕円 1">
            <a:extLst>
              <a:ext uri="{FF2B5EF4-FFF2-40B4-BE49-F238E27FC236}">
                <a16:creationId xmlns:a16="http://schemas.microsoft.com/office/drawing/2014/main" id="{3A1CE094-083D-C301-F19B-A190212A7712}"/>
              </a:ext>
            </a:extLst>
          </p:cNvPr>
          <p:cNvSpPr/>
          <p:nvPr/>
        </p:nvSpPr>
        <p:spPr>
          <a:xfrm>
            <a:off x="3085418" y="2730014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0EC93273-5972-8EE5-B314-4C968ADDB746}"/>
              </a:ext>
            </a:extLst>
          </p:cNvPr>
          <p:cNvSpPr/>
          <p:nvPr/>
        </p:nvSpPr>
        <p:spPr>
          <a:xfrm>
            <a:off x="2154136" y="2156201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B824E3-7653-77A6-D060-0F7675312359}"/>
              </a:ext>
            </a:extLst>
          </p:cNvPr>
          <p:cNvSpPr/>
          <p:nvPr/>
        </p:nvSpPr>
        <p:spPr>
          <a:xfrm>
            <a:off x="912636" y="2017659"/>
            <a:ext cx="732967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400" b="1" spc="50" dirty="0">
                <a:ln w="285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82B121A-CC4E-8631-EE29-C7FAF04E95E9}"/>
              </a:ext>
            </a:extLst>
          </p:cNvPr>
          <p:cNvSpPr/>
          <p:nvPr/>
        </p:nvSpPr>
        <p:spPr>
          <a:xfrm>
            <a:off x="1028702" y="2614059"/>
            <a:ext cx="1029850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05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ﾊｰﾌｺﾝﾍﾟ</a:t>
            </a:r>
            <a:endParaRPr lang="en-US" altLang="ja-JP" sz="105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2382CBE-2FAA-6058-1149-C27724CBBECB}"/>
              </a:ext>
            </a:extLst>
          </p:cNvPr>
          <p:cNvCxnSpPr>
            <a:cxnSpLocks/>
          </p:cNvCxnSpPr>
          <p:nvPr/>
        </p:nvCxnSpPr>
        <p:spPr>
          <a:xfrm flipH="1">
            <a:off x="1457615" y="2222486"/>
            <a:ext cx="316474" cy="37262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6BEEC3F-40A8-1D48-FAA5-7C64F39AA72A}"/>
              </a:ext>
            </a:extLst>
          </p:cNvPr>
          <p:cNvSpPr/>
          <p:nvPr/>
        </p:nvSpPr>
        <p:spPr>
          <a:xfrm>
            <a:off x="2114755" y="6864190"/>
            <a:ext cx="1006990" cy="2506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05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ﾊｰﾌｺﾝﾍﾟ</a:t>
            </a:r>
            <a:endParaRPr lang="en-US" altLang="ja-JP" sz="105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D70E992F-184D-3072-EA52-E23D21010661}"/>
              </a:ext>
            </a:extLst>
          </p:cNvPr>
          <p:cNvCxnSpPr>
            <a:cxnSpLocks/>
          </p:cNvCxnSpPr>
          <p:nvPr/>
        </p:nvCxnSpPr>
        <p:spPr>
          <a:xfrm flipH="1">
            <a:off x="4071089" y="5890775"/>
            <a:ext cx="303856" cy="404863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B4B051E-441A-1ECF-2422-500608F1C867}"/>
              </a:ext>
            </a:extLst>
          </p:cNvPr>
          <p:cNvSpPr/>
          <p:nvPr/>
        </p:nvSpPr>
        <p:spPr>
          <a:xfrm>
            <a:off x="3826845" y="5663503"/>
            <a:ext cx="409086" cy="6155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400" b="1" spc="50" dirty="0">
                <a:ln w="285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1</a:t>
            </a:r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76E7AACE-7C9C-1A6B-FA22-9636FE1B3CBD}"/>
              </a:ext>
            </a:extLst>
          </p:cNvPr>
          <p:cNvSpPr/>
          <p:nvPr/>
        </p:nvSpPr>
        <p:spPr>
          <a:xfrm>
            <a:off x="4093241" y="7114811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楕円 48">
            <a:extLst>
              <a:ext uri="{FF2B5EF4-FFF2-40B4-BE49-F238E27FC236}">
                <a16:creationId xmlns:a16="http://schemas.microsoft.com/office/drawing/2014/main" id="{0AED0CAF-50F0-F969-B0FB-27C3CB406579}"/>
              </a:ext>
            </a:extLst>
          </p:cNvPr>
          <p:cNvSpPr/>
          <p:nvPr/>
        </p:nvSpPr>
        <p:spPr>
          <a:xfrm>
            <a:off x="4071089" y="8314649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BA2CD5C6-1DC9-DAEB-027E-87DD1E435FD0}"/>
              </a:ext>
            </a:extLst>
          </p:cNvPr>
          <p:cNvSpPr/>
          <p:nvPr/>
        </p:nvSpPr>
        <p:spPr>
          <a:xfrm>
            <a:off x="3173909" y="6513519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4DB3C2A-838F-FC3F-87AE-48089B2F82E6}"/>
              </a:ext>
            </a:extLst>
          </p:cNvPr>
          <p:cNvSpPr/>
          <p:nvPr/>
        </p:nvSpPr>
        <p:spPr>
          <a:xfrm>
            <a:off x="1386508" y="6486538"/>
            <a:ext cx="518189" cy="51143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7617A806-220E-B871-C6E5-A7F9F61958F8}"/>
              </a:ext>
            </a:extLst>
          </p:cNvPr>
          <p:cNvSpPr/>
          <p:nvPr/>
        </p:nvSpPr>
        <p:spPr>
          <a:xfrm>
            <a:off x="3178739" y="7114811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C0E93DF6-A3E8-5B06-4763-D12FE2E7C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803844"/>
              </p:ext>
            </p:extLst>
          </p:nvPr>
        </p:nvGraphicFramePr>
        <p:xfrm>
          <a:off x="169102" y="5264884"/>
          <a:ext cx="6519793" cy="51816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5141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日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月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rgbClr val="FFFFBD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火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水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木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rgbClr val="FFFFBD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金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土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17940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C0C78AC-9018-70F6-F437-4F86A4286F09}"/>
              </a:ext>
            </a:extLst>
          </p:cNvPr>
          <p:cNvSpPr/>
          <p:nvPr/>
        </p:nvSpPr>
        <p:spPr>
          <a:xfrm>
            <a:off x="1307537" y="1163871"/>
            <a:ext cx="448938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茶店各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1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ドリンク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&amp;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ポイント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2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6D44CD3-8117-3DF5-84C8-10C371C425DA}"/>
              </a:ext>
            </a:extLst>
          </p:cNvPr>
          <p:cNvSpPr/>
          <p:nvPr/>
        </p:nvSpPr>
        <p:spPr>
          <a:xfrm>
            <a:off x="-2415244" y="7774088"/>
            <a:ext cx="821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spc="50" dirty="0">
                <a:ln w="28575">
                  <a:noFill/>
                </a:ln>
                <a:solidFill>
                  <a:srgbClr val="FC1D1A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17BAAAE-CDD4-9A91-3F54-C6C296B7FBA5}"/>
              </a:ext>
            </a:extLst>
          </p:cNvPr>
          <p:cNvCxnSpPr>
            <a:cxnSpLocks/>
          </p:cNvCxnSpPr>
          <p:nvPr/>
        </p:nvCxnSpPr>
        <p:spPr>
          <a:xfrm flipH="1">
            <a:off x="-3322279" y="7376064"/>
            <a:ext cx="316474" cy="37262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286B2F4-797A-1F3B-1644-D5B6126B5E1E}"/>
              </a:ext>
            </a:extLst>
          </p:cNvPr>
          <p:cNvSpPr/>
          <p:nvPr/>
        </p:nvSpPr>
        <p:spPr>
          <a:xfrm>
            <a:off x="981861" y="5001484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83C6298-49F8-C49E-F1CD-9CD0E3C4AB41}"/>
              </a:ext>
            </a:extLst>
          </p:cNvPr>
          <p:cNvSpPr/>
          <p:nvPr/>
        </p:nvSpPr>
        <p:spPr>
          <a:xfrm>
            <a:off x="1932127" y="5028630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9E6CF8D-3B82-2A1F-CAD2-5F7528EC68B0}"/>
              </a:ext>
            </a:extLst>
          </p:cNvPr>
          <p:cNvSpPr/>
          <p:nvPr/>
        </p:nvSpPr>
        <p:spPr>
          <a:xfrm>
            <a:off x="2832342" y="5034247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400EE2D-A2E4-D0C8-F72D-4A3383275D7C}"/>
              </a:ext>
            </a:extLst>
          </p:cNvPr>
          <p:cNvSpPr/>
          <p:nvPr/>
        </p:nvSpPr>
        <p:spPr>
          <a:xfrm>
            <a:off x="3879009" y="6255982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CA303D04-4606-C282-EAB6-D86AC92BE1B0}"/>
              </a:ext>
            </a:extLst>
          </p:cNvPr>
          <p:cNvSpPr/>
          <p:nvPr/>
        </p:nvSpPr>
        <p:spPr>
          <a:xfrm>
            <a:off x="1389841" y="8306698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F35864A8-D13E-A52B-547E-1C1ECA28EA87}"/>
              </a:ext>
            </a:extLst>
          </p:cNvPr>
          <p:cNvSpPr/>
          <p:nvPr/>
        </p:nvSpPr>
        <p:spPr>
          <a:xfrm>
            <a:off x="2335587" y="7783713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369672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8313</TotalTime>
  <Words>106</Words>
  <Application>Microsoft Office PowerPoint</Application>
  <PresentationFormat>A4 210 x 297 mm</PresentationFormat>
  <Paragraphs>82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P教科書体M</vt:lpstr>
      <vt:lpstr>AR P明朝体U</vt:lpstr>
      <vt:lpstr>游ゴシック</vt:lpstr>
      <vt:lpstr>Calibri</vt:lpstr>
      <vt:lpstr>Calibri Light</vt:lpstr>
      <vt:lpstr>Wingdings 2</vt:lpstr>
      <vt:lpstr>HDOfficeLightV0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HSBfront1</dc:creator>
  <cp:lastModifiedBy>HSByoyaku</cp:lastModifiedBy>
  <cp:revision>288</cp:revision>
  <cp:lastPrinted>2025-11-02T03:51:05Z</cp:lastPrinted>
  <dcterms:created xsi:type="dcterms:W3CDTF">2022-04-05T02:41:39Z</dcterms:created>
  <dcterms:modified xsi:type="dcterms:W3CDTF">2025-12-03T06:53:38Z</dcterms:modified>
</cp:coreProperties>
</file>